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3" r:id="rId5"/>
    <p:sldId id="259" r:id="rId6"/>
    <p:sldId id="265" r:id="rId7"/>
    <p:sldId id="260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7" d="100"/>
          <a:sy n="97" d="100"/>
        </p:scale>
        <p:origin x="84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BD1E-E768-4432-9972-E85087DBC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6AF4E-86BF-45FE-AB39-24B55791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77A3C-165A-4913-AED9-B80672F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5A610-A6F4-42CE-94B5-BAD6BA0C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A41FA-B973-4B63-8EAD-D310D2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EE11-7843-482D-B120-BAA03920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7ACE0-D7C6-4CAA-9D0B-2B1C733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F624-B16D-4947-866F-4A8E9BD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F30ADA-61C2-45C3-ADA1-C09A27E5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E63D6-0A8B-4434-83E7-F71763EB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A0C1AF-FB9F-430B-B2A1-0201916A3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A5712B-D093-4F78-9CC8-C86CBE266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CCE93-347D-4812-AE22-488AF0E9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BB94D-A92F-465E-B993-789F627D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B5ECF-782D-46AB-A3AE-69148C1D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4195-248C-49BC-AA87-3C536BAE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90237-6DCD-4451-BE20-42A850B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F9E4C-C04B-41A1-AF18-72E2F90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F8ACC-EA49-4CCC-B174-2F672CA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07801-D180-4401-80B1-7CF71280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0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9A14E-7B8B-46A4-AC62-97831A20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2EA47-0979-4AF1-8099-3CB76D5A7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F95EA-03E7-42FA-ADFE-77064A74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61BD2-DE3E-424E-B07B-488B7F08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6483B-4873-43A2-A90F-55C84B06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35EE-82E1-45FB-8434-7EC8506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7B66D-7CA7-42F5-B95A-63D0C45F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A8AF9-02BD-48D4-BEA0-59DE0D2F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48D6F-7E74-43DE-B601-7546269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59DF-5DE1-4FDF-83CA-8ECFE5B3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D80570-CD17-4CFF-904F-445878C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F27A-A7FD-4BA3-9422-BBA289A5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75834-A4CE-404C-AF6F-09127B4E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3BAB4-AB4A-40D4-9CD6-B331A22B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F9A6E-2389-4C38-80A5-FAEEB6E02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11837A-53E4-413D-87C6-B619B9D64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D9614F-CB50-4567-8F73-10AA7617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DCB00E-0A91-4559-93A7-3C1C3B3B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DF8F68-13DC-4BF4-BDB3-B8D19C70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7B299-7772-4E7B-B80A-6ACBE0F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1FA64B-E099-4B44-BFE4-53E0DDD5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3ED81-1E44-4F1F-A6E5-357A86B9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7DF54C-54D2-4D00-944B-A066CE3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7ABE6-B59D-42AA-A6B8-9FAA860F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42060-1BBD-4C10-B911-7FE3E56B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D3F7C-F4A2-4F51-8380-4A6A68E8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6939D-9890-4BFA-BFA1-12296320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AA9BA-9347-42B7-A185-6A8A8B01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AC57E1-94C2-481D-857A-15EB68CF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6F5DAD-C167-462B-BBBA-C3928F8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3AF93-672F-4005-9272-29032B25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DB4E7-54C5-4A77-A04A-3DD024F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A16CC-AABD-49FC-A18A-E52CEA70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DB696F-CD8C-4E80-99FE-6CDC1E61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190B58-60BB-4B6D-931A-C69DA79BA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6D263-BE46-4681-92C8-5202B0AC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4B079-35BA-4F35-A6BF-BFDAC847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E9FE9-1011-40A1-A5E5-699A732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5F7D98-B8FE-48B4-9B2F-885C722B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9B919-990C-439B-8CAF-1E4BF0FEC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9069B-EEC9-454E-95F3-755CA1783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1009D-7F38-431E-A4CB-7F02C6E53CB2}" type="datetimeFigureOut">
              <a:rPr lang="en-US" smtClean="0"/>
              <a:t>5/15/2020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55A70-0509-4201-95D8-C6CEBFF21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29568-FBE1-49DA-B056-273BC3C7A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BDD2D92-1A16-4060-9FCB-44E4EB8E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06" y="240618"/>
            <a:ext cx="8815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0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C739525-4E22-490B-990E-DC1845C6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0"/>
            <a:ext cx="9067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6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620F31E-960D-4A41-A5BD-31DC6AB03A3B}"/>
              </a:ext>
            </a:extLst>
          </p:cNvPr>
          <p:cNvGrpSpPr/>
          <p:nvPr/>
        </p:nvGrpSpPr>
        <p:grpSpPr>
          <a:xfrm>
            <a:off x="954559" y="1041435"/>
            <a:ext cx="10928260" cy="5196470"/>
            <a:chOff x="954559" y="1041435"/>
            <a:chExt cx="10928260" cy="51964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22AEE78-4C8A-46C2-AF9B-792156308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05" y="1041435"/>
              <a:ext cx="7131914" cy="519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 descr="白色的地图&#10;&#10;描述已自动生成">
              <a:extLst>
                <a:ext uri="{FF2B5EF4-FFF2-40B4-BE49-F238E27FC236}">
                  <a16:creationId xmlns:a16="http://schemas.microsoft.com/office/drawing/2014/main" id="{57F228DB-A6C2-4881-8B26-62B992CBA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5" t="6087" r="32099"/>
            <a:stretch/>
          </p:blipFill>
          <p:spPr>
            <a:xfrm>
              <a:off x="954559" y="1041435"/>
              <a:ext cx="3796346" cy="498992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AC6BFF6-473D-4436-92E0-3921907A0521}"/>
                </a:ext>
              </a:extLst>
            </p:cNvPr>
            <p:cNvSpPr txBox="1"/>
            <p:nvPr/>
          </p:nvSpPr>
          <p:spPr>
            <a:xfrm>
              <a:off x="5842118" y="1041435"/>
              <a:ext cx="507763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D31E1C-C2E5-4EB7-A657-79C333A475D9}"/>
                </a:ext>
              </a:extLst>
            </p:cNvPr>
            <p:cNvSpPr txBox="1"/>
            <p:nvPr/>
          </p:nvSpPr>
          <p:spPr>
            <a:xfrm>
              <a:off x="954559" y="1041435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77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ECFBB16-6946-4A18-A2A3-80B82479F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857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人的地图&#10;&#10;描述已自动生成">
            <a:extLst>
              <a:ext uri="{FF2B5EF4-FFF2-40B4-BE49-F238E27FC236}">
                <a16:creationId xmlns:a16="http://schemas.microsoft.com/office/drawing/2014/main" id="{68683DF8-718B-45FC-B5BA-B7C27B691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1" t="4445" r="19152"/>
          <a:stretch/>
        </p:blipFill>
        <p:spPr>
          <a:xfrm>
            <a:off x="4348327" y="1378225"/>
            <a:ext cx="3487364" cy="3886200"/>
          </a:xfrm>
          <a:prstGeom prst="rect">
            <a:avLst/>
          </a:prstGeom>
        </p:spPr>
      </p:pic>
      <p:pic>
        <p:nvPicPr>
          <p:cNvPr id="13" name="图片 12" descr="人的地图&#10;&#10;描述已自动生成">
            <a:extLst>
              <a:ext uri="{FF2B5EF4-FFF2-40B4-BE49-F238E27FC236}">
                <a16:creationId xmlns:a16="http://schemas.microsoft.com/office/drawing/2014/main" id="{47F99BAC-DB12-4811-B743-7C83D200B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5" t="4445" r="19118"/>
          <a:stretch/>
        </p:blipFill>
        <p:spPr>
          <a:xfrm>
            <a:off x="8111892" y="1378225"/>
            <a:ext cx="3548268" cy="3886200"/>
          </a:xfrm>
          <a:prstGeom prst="rect">
            <a:avLst/>
          </a:prstGeom>
        </p:spPr>
      </p:pic>
      <p:pic>
        <p:nvPicPr>
          <p:cNvPr id="15" name="图片 14" descr="人的地图&#10;&#10;描述已自动生成">
            <a:extLst>
              <a:ext uri="{FF2B5EF4-FFF2-40B4-BE49-F238E27FC236}">
                <a16:creationId xmlns:a16="http://schemas.microsoft.com/office/drawing/2014/main" id="{00351E41-6F25-4A27-B20C-6071EBA0F5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4" t="4445" r="19528"/>
          <a:stretch/>
        </p:blipFill>
        <p:spPr>
          <a:xfrm>
            <a:off x="619148" y="1378225"/>
            <a:ext cx="3452978" cy="388951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01D068A-9A33-4E13-B673-1F6650CCB5B8}"/>
              </a:ext>
            </a:extLst>
          </p:cNvPr>
          <p:cNvSpPr txBox="1"/>
          <p:nvPr/>
        </p:nvSpPr>
        <p:spPr>
          <a:xfrm>
            <a:off x="619148" y="137822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02CD204-51C9-41A1-8A00-79FB253FA24E}"/>
              </a:ext>
            </a:extLst>
          </p:cNvPr>
          <p:cNvSpPr txBox="1"/>
          <p:nvPr/>
        </p:nvSpPr>
        <p:spPr>
          <a:xfrm>
            <a:off x="8119876" y="1378223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29E452F-3B03-4D4B-9356-4BCB009B7287}"/>
              </a:ext>
            </a:extLst>
          </p:cNvPr>
          <p:cNvSpPr txBox="1"/>
          <p:nvPr/>
        </p:nvSpPr>
        <p:spPr>
          <a:xfrm>
            <a:off x="4348327" y="1378224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7392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人的地图&#10;&#10;描述已自动生成">
            <a:extLst>
              <a:ext uri="{FF2B5EF4-FFF2-40B4-BE49-F238E27FC236}">
                <a16:creationId xmlns:a16="http://schemas.microsoft.com/office/drawing/2014/main" id="{A5E2BB1A-2BEB-42F3-BC5F-E39DF883B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6" r="18980"/>
          <a:stretch/>
        </p:blipFill>
        <p:spPr>
          <a:xfrm>
            <a:off x="1215496" y="1024029"/>
            <a:ext cx="4611756" cy="5171363"/>
          </a:xfrm>
          <a:prstGeom prst="rect">
            <a:avLst/>
          </a:prstGeom>
        </p:spPr>
      </p:pic>
      <p:pic>
        <p:nvPicPr>
          <p:cNvPr id="10" name="图片 9" descr="人的地图&#10;&#10;描述已自动生成">
            <a:extLst>
              <a:ext uri="{FF2B5EF4-FFF2-40B4-BE49-F238E27FC236}">
                <a16:creationId xmlns:a16="http://schemas.microsoft.com/office/drawing/2014/main" id="{6A384164-0096-46EB-BA1C-8F94728D6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6" r="19050"/>
          <a:stretch/>
        </p:blipFill>
        <p:spPr>
          <a:xfrm>
            <a:off x="6269892" y="1024029"/>
            <a:ext cx="4611756" cy="5171363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01D068A-9A33-4E13-B673-1F6650CCB5B8}"/>
              </a:ext>
            </a:extLst>
          </p:cNvPr>
          <p:cNvSpPr txBox="1"/>
          <p:nvPr/>
        </p:nvSpPr>
        <p:spPr>
          <a:xfrm>
            <a:off x="1215496" y="1024029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29E452F-3B03-4D4B-9356-4BCB009B7287}"/>
              </a:ext>
            </a:extLst>
          </p:cNvPr>
          <p:cNvSpPr txBox="1"/>
          <p:nvPr/>
        </p:nvSpPr>
        <p:spPr>
          <a:xfrm>
            <a:off x="6269892" y="1024028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1907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5B6F70-D2A4-46AC-9338-16F761B14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0"/>
            <a:ext cx="9180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7130277-129B-4631-A35B-7AB7EB8A7572}"/>
              </a:ext>
            </a:extLst>
          </p:cNvPr>
          <p:cNvGrpSpPr/>
          <p:nvPr/>
        </p:nvGrpSpPr>
        <p:grpSpPr>
          <a:xfrm>
            <a:off x="1000355" y="1729740"/>
            <a:ext cx="9687280" cy="3401568"/>
            <a:chOff x="1000355" y="1729740"/>
            <a:chExt cx="9687280" cy="340156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2960515-A371-4D1F-B8D1-E860B8B06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323" y="1729740"/>
              <a:ext cx="4624190" cy="339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CDE7FE6-4966-4187-8ED3-25653E890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250" y="1729740"/>
              <a:ext cx="4550385" cy="3401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E7C5407-E7EB-4295-BC90-3D9370ED051E}"/>
                </a:ext>
              </a:extLst>
            </p:cNvPr>
            <p:cNvSpPr txBox="1"/>
            <p:nvPr/>
          </p:nvSpPr>
          <p:spPr>
            <a:xfrm>
              <a:off x="1000355" y="1729741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C86E9BE-107C-46A1-86BB-F243F059521D}"/>
                </a:ext>
              </a:extLst>
            </p:cNvPr>
            <p:cNvSpPr txBox="1"/>
            <p:nvPr/>
          </p:nvSpPr>
          <p:spPr>
            <a:xfrm>
              <a:off x="6054751" y="1729740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980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9552</TotalTime>
  <Words>27</Words>
  <Application>Microsoft Office PowerPoint</Application>
  <PresentationFormat>宽屏</PresentationFormat>
  <Paragraphs>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yizhengxiang</dc:creator>
  <cp:lastModifiedBy>yizhengxiang</cp:lastModifiedBy>
  <cp:revision>28</cp:revision>
  <dcterms:created xsi:type="dcterms:W3CDTF">2020-03-31T18:32:12Z</dcterms:created>
  <dcterms:modified xsi:type="dcterms:W3CDTF">2020-05-16T01:21:14Z</dcterms:modified>
</cp:coreProperties>
</file>